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aola Mallarino Beleño" initials="BPMB" lastIdx="1" clrIdx="0">
    <p:extLst>
      <p:ext uri="{19B8F6BF-5375-455C-9EA6-DF929625EA0E}">
        <p15:presenceInfo xmlns:p15="http://schemas.microsoft.com/office/powerpoint/2012/main" userId="8a916e0c7cc023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318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9ABB-9FFB-4B98-94BF-E36A561326F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D1FE9-836B-4CF8-917B-75DAB70F9F6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211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4BEB4-E70F-1248-AA44-5ABC7AAAF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32958C-9BC8-7AB2-8466-CBEB5820C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EFECE-4F86-420B-3919-4F53ACD2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B29ABC-C22A-E92F-1FB1-DA9AB707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3266ED-6B41-1492-51DF-E2F6149F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667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1979F-8E57-031C-3405-56277BD7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475F4D-0AE6-F23D-5249-A91876FF6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B11CA-0C1F-3CEF-1DF3-3FDCF76B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43B9CC-868D-093A-D56D-858FF70C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0E56E-50E5-D370-3F49-0E5691F6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1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566A9A-A7B3-98FE-2E2D-AF49DBF21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CBF4E0-9386-93D0-5732-95B5A5DCC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7E16ED-7D15-7EDE-DCDF-99C65B4A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7EAA6B-BE69-A6A3-2B4D-7F68F882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1AFB29-A58C-B056-B903-1857664C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241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EAB4F-0208-7CC2-E828-4A9D074B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6BC78-F761-E1D1-8F62-49EA9BB4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85D06D-F090-72AA-FF69-B4A5EF38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AF4726-9E45-A312-EE2C-780894A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A48F38-2D09-A696-0B19-E6FEC1AC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481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91E0E-6850-E5F1-D692-336F033C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B20303-0905-1D0E-333E-EAC49E737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B378F2-0513-76AD-2DE6-49D7B942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019EAD-5E56-CD97-E854-B5DF0130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BF921B-E375-52E4-646C-D4775806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401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8004A-631B-ECFA-0CF9-635AB385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93B46-9BB3-2275-D51F-43524A5F1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7CBAE-EA1D-74A6-7C0A-AB3CEF13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C2827C-F36E-5B80-8CB7-672A9DFC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1CB50-994C-76CB-7E2D-ADCE1D4D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8D4CCE-ABD2-4DA9-B7F0-85CFE21C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848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62E35-D177-8D59-56AD-FFB017F9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9EECAB-578C-D62C-8866-3F3902985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64AE3A-464B-9F33-2EB7-0A41EED52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075755-F3F8-55DF-43BB-A7445EE6A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5B1817-61D0-CC36-E2C5-DEF1334B8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46E1E8-3A95-668A-503A-3CD21A67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C2B462-03EE-A5F1-0132-95039A59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621638-027D-5FB6-8B2A-80DA7C5A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274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FD584-765C-DD05-1E13-2F23EA39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D1FFDE-838A-706C-CA9E-FBD4620E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24694F-DBD8-90A5-7E53-38CD49D1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D76DFE-C2B1-E5FC-F4E5-3870190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58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498084-E591-5EC3-8DAB-1E7C7DCD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CE6349-1C92-5F2D-1CAB-0B4789AD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1DCC9B-5CB9-EC9E-D7B8-F7A09C26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977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778DE-616B-F2B5-7745-061B5BBE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2D062-8566-F769-0F83-F96EF5F0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D929CC-FBDE-8AA4-DD3D-127953719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561311-AB8F-A9B3-14C1-70B4B52D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A34F54-4D9B-F1C6-E3DB-07E6EC18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26A44C-6DE1-AD5E-1C91-5399C936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39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8B1D6-2C7B-594D-1BC5-927AA0E0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0D368A-1470-76E5-AFB3-0F012B654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45596A-01A4-29A1-518E-8C3A3D489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5DEB52-8B58-3F07-6D1B-B6B7E5BE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D669D8-3852-F96B-6CA3-6868FAC11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7734A1-06B1-3D1B-6592-7CFBA065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162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64BF15-5FF7-C686-ACF3-FC9F0DAE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10A4B0-A645-23EC-6B01-1579C1DBB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65EE97-F6AC-6EBF-D0A5-E3C011BA2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31B2-A327-42BA-8B24-639C540D227C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A9A66B-1656-F320-0039-1EE2C2DF0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7F3F24-2293-E5E1-CC1B-B44C7B093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8F40-35C8-480C-B024-11282CB7FC4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473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591ED30-F6E5-2B15-317A-B7257E716A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2855" y="94184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CO" sz="2800" b="1" dirty="0">
                <a:latin typeface="Century Gothic" panose="020B0502020202020204" pitchFamily="34" charset="0"/>
                <a:ea typeface="Century Gothic" panose="020B0502020202020204" pitchFamily="34" charset="0"/>
              </a:rPr>
              <a:t>TITULO DE LA PONENCIA</a:t>
            </a:r>
            <a:r>
              <a:rPr lang="es-CO" sz="2800" b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</a:rPr>
              <a:t>:</a:t>
            </a:r>
            <a:endParaRPr lang="es-CO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F59BCC5-3580-8235-FC4A-483FF452F496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452855" y="3018704"/>
            <a:ext cx="3932237" cy="893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MX" b="1" dirty="0">
                <a:latin typeface="Century Gothic" panose="020B0502020202020204" pitchFamily="34" charset="0"/>
              </a:rPr>
              <a:t>SUBTÍTULO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64CCB37-F4EB-4189-90FA-502EA0B3C5CC}"/>
              </a:ext>
            </a:extLst>
          </p:cNvPr>
          <p:cNvSpPr txBox="1">
            <a:spLocks/>
          </p:cNvSpPr>
          <p:nvPr/>
        </p:nvSpPr>
        <p:spPr>
          <a:xfrm>
            <a:off x="1257172" y="5116060"/>
            <a:ext cx="4323601" cy="44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dirty="0">
                <a:latin typeface="Century Gothic" panose="020B0502020202020204" pitchFamily="34" charset="0"/>
              </a:rPr>
              <a:t>AUTOR/AUTORES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FB145-C2E6-57AC-C0A2-E7B8E1F8F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0"/>
            <a:ext cx="590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3693DA5B-34EF-53A3-E2B4-3D1D38BA456B}"/>
              </a:ext>
            </a:extLst>
          </p:cNvPr>
          <p:cNvSpPr txBox="1">
            <a:spLocks/>
          </p:cNvSpPr>
          <p:nvPr/>
        </p:nvSpPr>
        <p:spPr>
          <a:xfrm>
            <a:off x="7051025" y="93602"/>
            <a:ext cx="480001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latin typeface="Century Gothic" panose="020B0502020202020204" pitchFamily="34" charset="0"/>
              </a:rPr>
              <a:t>CONCLUSIONES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4384742-2E28-88D8-C9FC-5124E4A7EB58}"/>
              </a:ext>
            </a:extLst>
          </p:cNvPr>
          <p:cNvGrpSpPr/>
          <p:nvPr/>
        </p:nvGrpSpPr>
        <p:grpSpPr>
          <a:xfrm>
            <a:off x="2729551" y="1873689"/>
            <a:ext cx="6564573" cy="3571354"/>
            <a:chOff x="8268474" y="808898"/>
            <a:chExt cx="2689883" cy="2065806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D289700-D15F-C20D-B3E5-6194333F7828}"/>
                </a:ext>
              </a:extLst>
            </p:cNvPr>
            <p:cNvSpPr/>
            <p:nvPr/>
          </p:nvSpPr>
          <p:spPr>
            <a:xfrm>
              <a:off x="8268474" y="808898"/>
              <a:ext cx="2689883" cy="2065806"/>
            </a:xfrm>
            <a:prstGeom prst="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61E51ED-AFBF-D89D-4E24-041ACA26FA32}"/>
                </a:ext>
              </a:extLst>
            </p:cNvPr>
            <p:cNvSpPr txBox="1"/>
            <p:nvPr/>
          </p:nvSpPr>
          <p:spPr>
            <a:xfrm>
              <a:off x="8268474" y="808898"/>
              <a:ext cx="2689883" cy="2065806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b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2000" kern="1200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1A28CD87-EE6E-2AFC-ABFA-5E3F437E2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2" r="50000" b="69672"/>
          <a:stretch/>
        </p:blipFill>
        <p:spPr>
          <a:xfrm>
            <a:off x="13855" y="6099156"/>
            <a:ext cx="5126181" cy="7449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49B0BBA-A64F-9761-4883-2E64D08FD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6103801"/>
            <a:ext cx="688907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7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3693DA5B-34EF-53A3-E2B4-3D1D38BA456B}"/>
              </a:ext>
            </a:extLst>
          </p:cNvPr>
          <p:cNvSpPr txBox="1">
            <a:spLocks/>
          </p:cNvSpPr>
          <p:nvPr/>
        </p:nvSpPr>
        <p:spPr>
          <a:xfrm>
            <a:off x="7051025" y="93602"/>
            <a:ext cx="480001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O" b="1" dirty="0">
                <a:latin typeface="Century Gothic" panose="020B0502020202020204" pitchFamily="34" charset="0"/>
              </a:rPr>
              <a:t>REFERENCIAS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4384742-2E28-88D8-C9FC-5124E4A7EB58}"/>
              </a:ext>
            </a:extLst>
          </p:cNvPr>
          <p:cNvGrpSpPr/>
          <p:nvPr/>
        </p:nvGrpSpPr>
        <p:grpSpPr>
          <a:xfrm>
            <a:off x="2729551" y="1873689"/>
            <a:ext cx="6564573" cy="3571354"/>
            <a:chOff x="8268474" y="808898"/>
            <a:chExt cx="2689883" cy="2065806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D289700-D15F-C20D-B3E5-6194333F7828}"/>
                </a:ext>
              </a:extLst>
            </p:cNvPr>
            <p:cNvSpPr/>
            <p:nvPr/>
          </p:nvSpPr>
          <p:spPr>
            <a:xfrm>
              <a:off x="8268474" y="808898"/>
              <a:ext cx="2689883" cy="2065806"/>
            </a:xfrm>
            <a:prstGeom prst="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61E51ED-AFBF-D89D-4E24-041ACA26FA32}"/>
                </a:ext>
              </a:extLst>
            </p:cNvPr>
            <p:cNvSpPr txBox="1"/>
            <p:nvPr/>
          </p:nvSpPr>
          <p:spPr>
            <a:xfrm>
              <a:off x="8268474" y="808898"/>
              <a:ext cx="2689883" cy="2065806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b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2000" kern="1200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7FB5660-0FEF-68C3-F31F-1B44AACCD89B}"/>
              </a:ext>
            </a:extLst>
          </p:cNvPr>
          <p:cNvSpPr txBox="1"/>
          <p:nvPr/>
        </p:nvSpPr>
        <p:spPr>
          <a:xfrm>
            <a:off x="7218217" y="1163779"/>
            <a:ext cx="33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Century Gothic" panose="020B0502020202020204" pitchFamily="34" charset="0"/>
              </a:rPr>
              <a:t> (FORMATO APA 7MA EDICIÓN)</a:t>
            </a:r>
          </a:p>
          <a:p>
            <a:pPr algn="ctr"/>
            <a:endParaRPr lang="es-CO"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D8244F-4302-75A3-5F00-374C3C278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2" r="50000" b="69672"/>
          <a:stretch/>
        </p:blipFill>
        <p:spPr>
          <a:xfrm>
            <a:off x="13855" y="6099156"/>
            <a:ext cx="5126181" cy="7449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0B8008-8443-7BD7-9CCA-7F4F870C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6103801"/>
            <a:ext cx="688907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5311573-9C23-1D44-94AF-D189D60A502C}"/>
              </a:ext>
            </a:extLst>
          </p:cNvPr>
          <p:cNvSpPr txBox="1"/>
          <p:nvPr/>
        </p:nvSpPr>
        <p:spPr>
          <a:xfrm>
            <a:off x="1034716" y="3080792"/>
            <a:ext cx="1046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94180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923EE564-1775-3CA7-29EB-12F3D1741433}"/>
              </a:ext>
            </a:extLst>
          </p:cNvPr>
          <p:cNvSpPr txBox="1">
            <a:spLocks/>
          </p:cNvSpPr>
          <p:nvPr/>
        </p:nvSpPr>
        <p:spPr>
          <a:xfrm>
            <a:off x="6660830" y="524000"/>
            <a:ext cx="4686043" cy="528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dirty="0">
                <a:latin typeface="Century Gothic" panose="020B0502020202020204" pitchFamily="34" charset="0"/>
              </a:rPr>
              <a:t>INTRODUCCIÓN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7A18BDB-7C38-1FF6-C4D1-D9F6B88712C1}"/>
              </a:ext>
            </a:extLst>
          </p:cNvPr>
          <p:cNvGrpSpPr/>
          <p:nvPr/>
        </p:nvGrpSpPr>
        <p:grpSpPr>
          <a:xfrm>
            <a:off x="1210101" y="1721511"/>
            <a:ext cx="9771797" cy="3850833"/>
            <a:chOff x="1413727" y="812955"/>
            <a:chExt cx="9771797" cy="3850833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19FC94B0-EF83-E6B5-279C-8F1434EB14D0}"/>
                </a:ext>
              </a:extLst>
            </p:cNvPr>
            <p:cNvSpPr/>
            <p:nvPr/>
          </p:nvSpPr>
          <p:spPr>
            <a:xfrm>
              <a:off x="1413727" y="3432003"/>
              <a:ext cx="4143203" cy="1200493"/>
            </a:xfrm>
            <a:custGeom>
              <a:avLst/>
              <a:gdLst>
                <a:gd name="connsiteX0" fmla="*/ 0 w 2436129"/>
                <a:gd name="connsiteY0" fmla="*/ 0 h 2089065"/>
                <a:gd name="connsiteX1" fmla="*/ 2436129 w 2436129"/>
                <a:gd name="connsiteY1" fmla="*/ 0 h 2089065"/>
                <a:gd name="connsiteX2" fmla="*/ 2436129 w 2436129"/>
                <a:gd name="connsiteY2" fmla="*/ 2089065 h 2089065"/>
                <a:gd name="connsiteX3" fmla="*/ 0 w 2436129"/>
                <a:gd name="connsiteY3" fmla="*/ 2089065 h 2089065"/>
                <a:gd name="connsiteX4" fmla="*/ 0 w 2436129"/>
                <a:gd name="connsiteY4" fmla="*/ 0 h 208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129" h="2089065">
                  <a:moveTo>
                    <a:pt x="0" y="0"/>
                  </a:moveTo>
                  <a:lnTo>
                    <a:pt x="2436129" y="0"/>
                  </a:lnTo>
                  <a:lnTo>
                    <a:pt x="2436129" y="2089065"/>
                  </a:lnTo>
                  <a:lnTo>
                    <a:pt x="0" y="208906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b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2000" kern="12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59F5D489-4BCC-85C1-AF65-052E95F0CB62}"/>
                </a:ext>
              </a:extLst>
            </p:cNvPr>
            <p:cNvSpPr/>
            <p:nvPr/>
          </p:nvSpPr>
          <p:spPr>
            <a:xfrm>
              <a:off x="1413727" y="812955"/>
              <a:ext cx="9771797" cy="1685561"/>
            </a:xfrm>
            <a:custGeom>
              <a:avLst/>
              <a:gdLst>
                <a:gd name="connsiteX0" fmla="*/ 0 w 4981706"/>
                <a:gd name="connsiteY0" fmla="*/ 0 h 3187598"/>
                <a:gd name="connsiteX1" fmla="*/ 4981706 w 4981706"/>
                <a:gd name="connsiteY1" fmla="*/ 0 h 3187598"/>
                <a:gd name="connsiteX2" fmla="*/ 4981706 w 4981706"/>
                <a:gd name="connsiteY2" fmla="*/ 3187598 h 3187598"/>
                <a:gd name="connsiteX3" fmla="*/ 0 w 4981706"/>
                <a:gd name="connsiteY3" fmla="*/ 3187598 h 3187598"/>
                <a:gd name="connsiteX4" fmla="*/ 0 w 4981706"/>
                <a:gd name="connsiteY4" fmla="*/ 0 h 318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1706" h="3187598">
                  <a:moveTo>
                    <a:pt x="0" y="0"/>
                  </a:moveTo>
                  <a:lnTo>
                    <a:pt x="4981706" y="0"/>
                  </a:lnTo>
                  <a:lnTo>
                    <a:pt x="4981706" y="3187598"/>
                  </a:lnTo>
                  <a:lnTo>
                    <a:pt x="0" y="318759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2000" kern="1200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9CE5376-6209-C86C-D843-A58DA5623D23}"/>
                </a:ext>
              </a:extLst>
            </p:cNvPr>
            <p:cNvSpPr/>
            <p:nvPr/>
          </p:nvSpPr>
          <p:spPr>
            <a:xfrm>
              <a:off x="5821954" y="3432003"/>
              <a:ext cx="5363570" cy="1231785"/>
            </a:xfrm>
            <a:custGeom>
              <a:avLst/>
              <a:gdLst>
                <a:gd name="connsiteX0" fmla="*/ 0 w 2689883"/>
                <a:gd name="connsiteY0" fmla="*/ 0 h 2065806"/>
                <a:gd name="connsiteX1" fmla="*/ 2689883 w 2689883"/>
                <a:gd name="connsiteY1" fmla="*/ 0 h 2065806"/>
                <a:gd name="connsiteX2" fmla="*/ 2689883 w 2689883"/>
                <a:gd name="connsiteY2" fmla="*/ 2065806 h 2065806"/>
                <a:gd name="connsiteX3" fmla="*/ 0 w 2689883"/>
                <a:gd name="connsiteY3" fmla="*/ 2065806 h 2065806"/>
                <a:gd name="connsiteX4" fmla="*/ 0 w 2689883"/>
                <a:gd name="connsiteY4" fmla="*/ 0 h 206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883" h="2065806">
                  <a:moveTo>
                    <a:pt x="0" y="0"/>
                  </a:moveTo>
                  <a:lnTo>
                    <a:pt x="2689883" y="0"/>
                  </a:lnTo>
                  <a:lnTo>
                    <a:pt x="2689883" y="2065806"/>
                  </a:lnTo>
                  <a:lnTo>
                    <a:pt x="0" y="206580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b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2000" kern="1200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F8DF941-75F1-007E-B977-54698C8ACB1A}"/>
              </a:ext>
            </a:extLst>
          </p:cNvPr>
          <p:cNvSpPr txBox="1"/>
          <p:nvPr/>
        </p:nvSpPr>
        <p:spPr>
          <a:xfrm>
            <a:off x="4410988" y="1193464"/>
            <a:ext cx="26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PROBLÉMICO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B4959F-A801-2124-1809-B12706DA2729}"/>
              </a:ext>
            </a:extLst>
          </p:cNvPr>
          <p:cNvSpPr txBox="1"/>
          <p:nvPr/>
        </p:nvSpPr>
        <p:spPr>
          <a:xfrm>
            <a:off x="2769185" y="3971227"/>
            <a:ext cx="92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7E23185-4A28-88CB-CF23-0A76670B200A}"/>
              </a:ext>
            </a:extLst>
          </p:cNvPr>
          <p:cNvSpPr txBox="1"/>
          <p:nvPr/>
        </p:nvSpPr>
        <p:spPr>
          <a:xfrm>
            <a:off x="6930053" y="3971227"/>
            <a:ext cx="26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 CIENTÍFICA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40F249A-5099-6774-DBD5-8CDCA9A9E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2" r="50000" b="69672"/>
          <a:stretch/>
        </p:blipFill>
        <p:spPr>
          <a:xfrm>
            <a:off x="13855" y="6099156"/>
            <a:ext cx="5126181" cy="74498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46088F5-7EB2-E829-B38F-DED8A3044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546" y="62534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B6DC024-7040-72A8-1AAB-C86A4D1C5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6103801"/>
            <a:ext cx="688907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D814296B-DFC7-D3AE-73CA-8B7A01CD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352" y="433298"/>
            <a:ext cx="4800017" cy="782685"/>
          </a:xfrm>
        </p:spPr>
        <p:txBody>
          <a:bodyPr>
            <a:normAutofit/>
          </a:bodyPr>
          <a:lstStyle/>
          <a:p>
            <a:r>
              <a:rPr lang="es-CO" sz="4400" dirty="0">
                <a:latin typeface="Century Gothic" panose="020B0502020202020204" pitchFamily="34" charset="0"/>
              </a:rPr>
              <a:t>INTRODUCCIÓN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99DDD63-FA39-FE60-B0FA-E2A9C6AE395F}"/>
              </a:ext>
            </a:extLst>
          </p:cNvPr>
          <p:cNvSpPr/>
          <p:nvPr/>
        </p:nvSpPr>
        <p:spPr>
          <a:xfrm>
            <a:off x="1599605" y="2192884"/>
            <a:ext cx="9072943" cy="323892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050EB-75EB-95FE-30EB-9D2258A8F2D1}"/>
              </a:ext>
            </a:extLst>
          </p:cNvPr>
          <p:cNvSpPr txBox="1"/>
          <p:nvPr/>
        </p:nvSpPr>
        <p:spPr>
          <a:xfrm>
            <a:off x="4775980" y="1576270"/>
            <a:ext cx="26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FC4CE2-5918-F53F-A558-AE03292BE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2" r="50000" b="69672"/>
          <a:stretch/>
        </p:blipFill>
        <p:spPr>
          <a:xfrm>
            <a:off x="13855" y="6099156"/>
            <a:ext cx="5126181" cy="7449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7689E5-F1E4-127F-AB0E-9D4DC7FC8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6103801"/>
            <a:ext cx="688907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3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874CA070-6D1C-CBCC-C19A-5FB4DE078EB1}"/>
              </a:ext>
            </a:extLst>
          </p:cNvPr>
          <p:cNvSpPr txBox="1">
            <a:spLocks/>
          </p:cNvSpPr>
          <p:nvPr/>
        </p:nvSpPr>
        <p:spPr>
          <a:xfrm>
            <a:off x="7051025" y="91069"/>
            <a:ext cx="480001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latin typeface="Century Gothic" panose="020B0502020202020204" pitchFamily="34" charset="0"/>
              </a:rPr>
              <a:t>INTRODUCCIÓN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A980740-C744-90F8-170A-27B6E35A0337}"/>
              </a:ext>
            </a:extLst>
          </p:cNvPr>
          <p:cNvGrpSpPr/>
          <p:nvPr/>
        </p:nvGrpSpPr>
        <p:grpSpPr>
          <a:xfrm>
            <a:off x="1451038" y="1749087"/>
            <a:ext cx="9252378" cy="966718"/>
            <a:chOff x="199475" y="917117"/>
            <a:chExt cx="2440373" cy="208906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06691FB-0B65-2F52-3AFC-86A043768B2D}"/>
                </a:ext>
              </a:extLst>
            </p:cNvPr>
            <p:cNvSpPr/>
            <p:nvPr/>
          </p:nvSpPr>
          <p:spPr>
            <a:xfrm>
              <a:off x="203719" y="917117"/>
              <a:ext cx="2436129" cy="2089065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385B22F-1138-B145-5296-D2CA57A45512}"/>
                </a:ext>
              </a:extLst>
            </p:cNvPr>
            <p:cNvSpPr txBox="1"/>
            <p:nvPr/>
          </p:nvSpPr>
          <p:spPr>
            <a:xfrm>
              <a:off x="199475" y="1130365"/>
              <a:ext cx="2436129" cy="1568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b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000" kern="1200" dirty="0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A28CDF32-29A8-E5A9-3430-96139BD14853}"/>
              </a:ext>
            </a:extLst>
          </p:cNvPr>
          <p:cNvSpPr txBox="1"/>
          <p:nvPr/>
        </p:nvSpPr>
        <p:spPr>
          <a:xfrm>
            <a:off x="4410988" y="1292795"/>
            <a:ext cx="26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93A1770-C0E9-7F47-19C1-74FEEDB4F1AD}"/>
              </a:ext>
            </a:extLst>
          </p:cNvPr>
          <p:cNvSpPr txBox="1"/>
          <p:nvPr/>
        </p:nvSpPr>
        <p:spPr>
          <a:xfrm>
            <a:off x="4410988" y="3002977"/>
            <a:ext cx="26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91D6A03-33C4-F179-2D4C-63E12CFB6C23}"/>
              </a:ext>
            </a:extLst>
          </p:cNvPr>
          <p:cNvSpPr/>
          <p:nvPr/>
        </p:nvSpPr>
        <p:spPr>
          <a:xfrm>
            <a:off x="1451037" y="4960650"/>
            <a:ext cx="9247016" cy="63853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AF53B2E-0433-9B97-A396-4AFA486268D2}"/>
              </a:ext>
            </a:extLst>
          </p:cNvPr>
          <p:cNvSpPr/>
          <p:nvPr/>
        </p:nvSpPr>
        <p:spPr>
          <a:xfrm>
            <a:off x="1467129" y="4202905"/>
            <a:ext cx="9247016" cy="63853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D8C235E-9E80-C5D1-A86D-4EE54904A6BA}"/>
              </a:ext>
            </a:extLst>
          </p:cNvPr>
          <p:cNvSpPr/>
          <p:nvPr/>
        </p:nvSpPr>
        <p:spPr>
          <a:xfrm>
            <a:off x="1467129" y="3429000"/>
            <a:ext cx="9247016" cy="63853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583D06-47CE-0E4A-BBBE-1410FE6BB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2" r="50000" b="69672"/>
          <a:stretch/>
        </p:blipFill>
        <p:spPr>
          <a:xfrm>
            <a:off x="13855" y="6099156"/>
            <a:ext cx="5126181" cy="7449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6D0981-8011-7500-97FD-B796E0183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6103801"/>
            <a:ext cx="688907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E2A9496E-FE94-7EF1-A1F4-FB74AA466FEC}"/>
              </a:ext>
            </a:extLst>
          </p:cNvPr>
          <p:cNvSpPr txBox="1">
            <a:spLocks/>
          </p:cNvSpPr>
          <p:nvPr/>
        </p:nvSpPr>
        <p:spPr>
          <a:xfrm>
            <a:off x="7064879" y="213969"/>
            <a:ext cx="4800017" cy="820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dirty="0">
                <a:latin typeface="Century Gothic" panose="020B0502020202020204" pitchFamily="34" charset="0"/>
              </a:rPr>
              <a:t>INTRODUCCIÓN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1485874-ED4D-0380-A853-3C523F2C0772}"/>
              </a:ext>
            </a:extLst>
          </p:cNvPr>
          <p:cNvGrpSpPr/>
          <p:nvPr/>
        </p:nvGrpSpPr>
        <p:grpSpPr>
          <a:xfrm>
            <a:off x="4775981" y="1568707"/>
            <a:ext cx="6400800" cy="4046961"/>
            <a:chOff x="3021806" y="437921"/>
            <a:chExt cx="4981706" cy="318759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5CECEF6-F8A3-1426-DCD1-CB7EC3A58EC8}"/>
                </a:ext>
              </a:extLst>
            </p:cNvPr>
            <p:cNvSpPr/>
            <p:nvPr/>
          </p:nvSpPr>
          <p:spPr>
            <a:xfrm>
              <a:off x="3021806" y="437921"/>
              <a:ext cx="4981706" cy="3187598"/>
            </a:xfrm>
            <a:prstGeom prst="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B6F6931-0AF6-45D8-4D24-A73469366C57}"/>
                </a:ext>
              </a:extLst>
            </p:cNvPr>
            <p:cNvSpPr txBox="1"/>
            <p:nvPr/>
          </p:nvSpPr>
          <p:spPr>
            <a:xfrm>
              <a:off x="3064294" y="459421"/>
              <a:ext cx="4881671" cy="307693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MX" sz="1800" dirty="0">
                  <a:effectLst/>
                  <a:ea typeface="Times New Roman" panose="02020603050405020304" pitchFamily="18" charset="0"/>
                </a:rPr>
                <a:t>TEORÍAS – CONCEPTOS RELEVANTES</a:t>
              </a:r>
              <a:endParaRPr lang="es-CO" sz="1800" dirty="0"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7364F-DD17-A6CB-08E8-4C5BD8445D38}"/>
              </a:ext>
            </a:extLst>
          </p:cNvPr>
          <p:cNvSpPr txBox="1"/>
          <p:nvPr/>
        </p:nvSpPr>
        <p:spPr>
          <a:xfrm>
            <a:off x="4775981" y="1089527"/>
            <a:ext cx="26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DEL ARTE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B88CAE0-D476-EB8B-FAE6-FDD949D59C65}"/>
              </a:ext>
            </a:extLst>
          </p:cNvPr>
          <p:cNvGrpSpPr/>
          <p:nvPr/>
        </p:nvGrpSpPr>
        <p:grpSpPr>
          <a:xfrm>
            <a:off x="1136929" y="1568285"/>
            <a:ext cx="3279248" cy="4046961"/>
            <a:chOff x="8268474" y="808898"/>
            <a:chExt cx="2689883" cy="2065806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5B26E11-5C29-C71B-3BF3-83F698C925A5}"/>
                </a:ext>
              </a:extLst>
            </p:cNvPr>
            <p:cNvSpPr/>
            <p:nvPr/>
          </p:nvSpPr>
          <p:spPr>
            <a:xfrm>
              <a:off x="8268474" y="808898"/>
              <a:ext cx="2689883" cy="2065806"/>
            </a:xfrm>
            <a:prstGeom prst="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AC08072-B1FB-201F-A32C-3582742A5EB3}"/>
                </a:ext>
              </a:extLst>
            </p:cNvPr>
            <p:cNvSpPr txBox="1"/>
            <p:nvPr/>
          </p:nvSpPr>
          <p:spPr>
            <a:xfrm>
              <a:off x="8268474" y="808898"/>
              <a:ext cx="2689883" cy="2065806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b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2000" kern="1200" dirty="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A9777A-90E2-4BDE-71B6-8189208E686A}"/>
              </a:ext>
            </a:extLst>
          </p:cNvPr>
          <p:cNvSpPr txBox="1"/>
          <p:nvPr/>
        </p:nvSpPr>
        <p:spPr>
          <a:xfrm>
            <a:off x="1321826" y="1759528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CATEGORÍAS - AUTORES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B170C7-CA33-89E3-2D11-BDFDF4B9E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2" r="50000" b="69672"/>
          <a:stretch/>
        </p:blipFill>
        <p:spPr>
          <a:xfrm>
            <a:off x="13855" y="6099156"/>
            <a:ext cx="5126181" cy="7449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D4E370D-57F1-806C-AB0F-9D68172E1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6103801"/>
            <a:ext cx="688907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E2A9496E-FE94-7EF1-A1F4-FB74AA466FEC}"/>
              </a:ext>
            </a:extLst>
          </p:cNvPr>
          <p:cNvSpPr txBox="1">
            <a:spLocks/>
          </p:cNvSpPr>
          <p:nvPr/>
        </p:nvSpPr>
        <p:spPr>
          <a:xfrm>
            <a:off x="7064879" y="213969"/>
            <a:ext cx="4800017" cy="820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dirty="0">
                <a:latin typeface="Century Gothic" panose="020B0502020202020204" pitchFamily="34" charset="0"/>
              </a:rPr>
              <a:t>INTRODUCCIÓN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1485874-ED4D-0380-A853-3C523F2C0772}"/>
              </a:ext>
            </a:extLst>
          </p:cNvPr>
          <p:cNvGrpSpPr/>
          <p:nvPr/>
        </p:nvGrpSpPr>
        <p:grpSpPr>
          <a:xfrm>
            <a:off x="4749424" y="1609847"/>
            <a:ext cx="6400800" cy="4046961"/>
            <a:chOff x="3021806" y="306968"/>
            <a:chExt cx="4981706" cy="318759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5CECEF6-F8A3-1426-DCD1-CB7EC3A58EC8}"/>
                </a:ext>
              </a:extLst>
            </p:cNvPr>
            <p:cNvSpPr/>
            <p:nvPr/>
          </p:nvSpPr>
          <p:spPr>
            <a:xfrm>
              <a:off x="3021806" y="306968"/>
              <a:ext cx="4981706" cy="3187598"/>
            </a:xfrm>
            <a:prstGeom prst="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B6F6931-0AF6-45D8-4D24-A73469366C57}"/>
                </a:ext>
              </a:extLst>
            </p:cNvPr>
            <p:cNvSpPr txBox="1"/>
            <p:nvPr/>
          </p:nvSpPr>
          <p:spPr>
            <a:xfrm>
              <a:off x="3089490" y="373892"/>
              <a:ext cx="4881671" cy="307693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MX" sz="1800" dirty="0">
                  <a:effectLst/>
                  <a:ea typeface="Times New Roman" panose="02020603050405020304" pitchFamily="18" charset="0"/>
                </a:rPr>
                <a:t>TEORÍAS – CONCEPTOS RELEVANTES</a:t>
              </a:r>
              <a:endParaRPr lang="es-CO" sz="1800" dirty="0"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7364F-DD17-A6CB-08E8-4C5BD8445D38}"/>
              </a:ext>
            </a:extLst>
          </p:cNvPr>
          <p:cNvSpPr txBox="1"/>
          <p:nvPr/>
        </p:nvSpPr>
        <p:spPr>
          <a:xfrm>
            <a:off x="4775981" y="1089527"/>
            <a:ext cx="26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DEL ARTE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B26E11-5C29-C71B-3BF3-83F698C925A5}"/>
              </a:ext>
            </a:extLst>
          </p:cNvPr>
          <p:cNvSpPr/>
          <p:nvPr/>
        </p:nvSpPr>
        <p:spPr>
          <a:xfrm>
            <a:off x="1115716" y="1595992"/>
            <a:ext cx="3279248" cy="4046961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A9777A-90E2-4BDE-71B6-8189208E686A}"/>
              </a:ext>
            </a:extLst>
          </p:cNvPr>
          <p:cNvSpPr txBox="1"/>
          <p:nvPr/>
        </p:nvSpPr>
        <p:spPr>
          <a:xfrm>
            <a:off x="1343891" y="2147455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CATEGORÍAS - AUTORES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C8080E-F034-DC70-E43B-6E5E4831F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2" r="50000" b="69672"/>
          <a:stretch/>
        </p:blipFill>
        <p:spPr>
          <a:xfrm>
            <a:off x="13855" y="6099156"/>
            <a:ext cx="5126181" cy="7449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D03A13-6A69-4C4D-9B8C-EFB073E73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6103801"/>
            <a:ext cx="688907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7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E2A9496E-FE94-7EF1-A1F4-FB74AA466FEC}"/>
              </a:ext>
            </a:extLst>
          </p:cNvPr>
          <p:cNvSpPr txBox="1">
            <a:spLocks/>
          </p:cNvSpPr>
          <p:nvPr/>
        </p:nvSpPr>
        <p:spPr>
          <a:xfrm>
            <a:off x="7064879" y="213969"/>
            <a:ext cx="4800017" cy="820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latin typeface="Century Gothic" panose="020B0502020202020204" pitchFamily="34" charset="0"/>
              </a:rPr>
              <a:t>INTRODUCCIÓN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1485874-ED4D-0380-A853-3C523F2C0772}"/>
              </a:ext>
            </a:extLst>
          </p:cNvPr>
          <p:cNvGrpSpPr/>
          <p:nvPr/>
        </p:nvGrpSpPr>
        <p:grpSpPr>
          <a:xfrm>
            <a:off x="4773296" y="1607743"/>
            <a:ext cx="6400800" cy="4046961"/>
            <a:chOff x="3021806" y="437921"/>
            <a:chExt cx="4981706" cy="318759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5CECEF6-F8A3-1426-DCD1-CB7EC3A58EC8}"/>
                </a:ext>
              </a:extLst>
            </p:cNvPr>
            <p:cNvSpPr/>
            <p:nvPr/>
          </p:nvSpPr>
          <p:spPr>
            <a:xfrm>
              <a:off x="3021806" y="437921"/>
              <a:ext cx="4981706" cy="3187598"/>
            </a:xfrm>
            <a:prstGeom prst="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B6F6931-0AF6-45D8-4D24-A73469366C57}"/>
                </a:ext>
              </a:extLst>
            </p:cNvPr>
            <p:cNvSpPr txBox="1"/>
            <p:nvPr/>
          </p:nvSpPr>
          <p:spPr>
            <a:xfrm>
              <a:off x="3064294" y="459421"/>
              <a:ext cx="4881671" cy="307693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MX" sz="1800" dirty="0">
                  <a:effectLst/>
                  <a:ea typeface="Times New Roman" panose="02020603050405020304" pitchFamily="18" charset="0"/>
                </a:rPr>
                <a:t>TEORÍAS – CONCEPTOS RELEVANTES</a:t>
              </a:r>
              <a:endParaRPr lang="es-CO" sz="1800" dirty="0"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7364F-DD17-A6CB-08E8-4C5BD8445D38}"/>
              </a:ext>
            </a:extLst>
          </p:cNvPr>
          <p:cNvSpPr txBox="1"/>
          <p:nvPr/>
        </p:nvSpPr>
        <p:spPr>
          <a:xfrm>
            <a:off x="4775981" y="1089527"/>
            <a:ext cx="26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DEL ARTE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B88CAE0-D476-EB8B-FAE6-FDD949D59C65}"/>
              </a:ext>
            </a:extLst>
          </p:cNvPr>
          <p:cNvGrpSpPr/>
          <p:nvPr/>
        </p:nvGrpSpPr>
        <p:grpSpPr>
          <a:xfrm>
            <a:off x="1222137" y="1607743"/>
            <a:ext cx="3279248" cy="4046961"/>
            <a:chOff x="8268474" y="808898"/>
            <a:chExt cx="2689883" cy="2065806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5B26E11-5C29-C71B-3BF3-83F698C925A5}"/>
                </a:ext>
              </a:extLst>
            </p:cNvPr>
            <p:cNvSpPr/>
            <p:nvPr/>
          </p:nvSpPr>
          <p:spPr>
            <a:xfrm>
              <a:off x="8268474" y="808898"/>
              <a:ext cx="2689883" cy="2065806"/>
            </a:xfrm>
            <a:prstGeom prst="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AC08072-B1FB-201F-A32C-3582742A5EB3}"/>
                </a:ext>
              </a:extLst>
            </p:cNvPr>
            <p:cNvSpPr txBox="1"/>
            <p:nvPr/>
          </p:nvSpPr>
          <p:spPr>
            <a:xfrm>
              <a:off x="8268474" y="808898"/>
              <a:ext cx="2689883" cy="2065806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b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2000" kern="1200" dirty="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A9777A-90E2-4BDE-71B6-8189208E686A}"/>
              </a:ext>
            </a:extLst>
          </p:cNvPr>
          <p:cNvSpPr txBox="1"/>
          <p:nvPr/>
        </p:nvSpPr>
        <p:spPr>
          <a:xfrm>
            <a:off x="1343891" y="2147455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CATEGORÍAS - AUTORES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528B4D-E44D-9CD9-F1B0-A499CD586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2" r="50000" b="69672"/>
          <a:stretch/>
        </p:blipFill>
        <p:spPr>
          <a:xfrm>
            <a:off x="13855" y="6099156"/>
            <a:ext cx="5126181" cy="7449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C5419E-EBE8-65C8-5D03-0B98808CB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6103801"/>
            <a:ext cx="688907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1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EA727262-0248-4234-6DCB-FE8C0D4C6703}"/>
              </a:ext>
            </a:extLst>
          </p:cNvPr>
          <p:cNvSpPr txBox="1">
            <a:spLocks/>
          </p:cNvSpPr>
          <p:nvPr/>
        </p:nvSpPr>
        <p:spPr>
          <a:xfrm>
            <a:off x="7051025" y="93602"/>
            <a:ext cx="480001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latin typeface="Century Gothic" panose="020B0502020202020204" pitchFamily="34" charset="0"/>
              </a:rPr>
              <a:t>METODOLOGÍA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EC92E1D9-78A8-E706-A963-B59FA3F11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20861"/>
              </p:ext>
            </p:extLst>
          </p:nvPr>
        </p:nvGraphicFramePr>
        <p:xfrm>
          <a:off x="2034309" y="2078181"/>
          <a:ext cx="8123382" cy="184635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061691">
                  <a:extLst>
                    <a:ext uri="{9D8B030D-6E8A-4147-A177-3AD203B41FA5}">
                      <a16:colId xmlns:a16="http://schemas.microsoft.com/office/drawing/2014/main" val="646934551"/>
                    </a:ext>
                  </a:extLst>
                </a:gridCol>
                <a:gridCol w="4061691">
                  <a:extLst>
                    <a:ext uri="{9D8B030D-6E8A-4147-A177-3AD203B41FA5}">
                      <a16:colId xmlns:a16="http://schemas.microsoft.com/office/drawing/2014/main" val="1577629613"/>
                    </a:ext>
                  </a:extLst>
                </a:gridCol>
              </a:tblGrid>
              <a:tr h="369270">
                <a:tc>
                  <a:txBody>
                    <a:bodyPr/>
                    <a:lstStyle/>
                    <a:p>
                      <a:r>
                        <a:rPr lang="es-CO" dirty="0"/>
                        <a:t>POSTURA EPISTEMOLÓGICA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88463"/>
                  </a:ext>
                </a:extLst>
              </a:tr>
              <a:tr h="369270">
                <a:tc>
                  <a:txBody>
                    <a:bodyPr/>
                    <a:lstStyle/>
                    <a:p>
                      <a:r>
                        <a:rPr lang="es-CO" dirty="0"/>
                        <a:t>POSTURA METODOLÓGICA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850226"/>
                  </a:ext>
                </a:extLst>
              </a:tr>
              <a:tr h="369270">
                <a:tc>
                  <a:txBody>
                    <a:bodyPr/>
                    <a:lstStyle/>
                    <a:p>
                      <a:r>
                        <a:rPr lang="es-CO" dirty="0"/>
                        <a:t>CATEGORÍAS/VARIABLES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592020"/>
                  </a:ext>
                </a:extLst>
              </a:tr>
              <a:tr h="369270">
                <a:tc>
                  <a:txBody>
                    <a:bodyPr/>
                    <a:lstStyle/>
                    <a:p>
                      <a:r>
                        <a:rPr lang="es-CO" dirty="0"/>
                        <a:t>TÉCNICAS E INSTRUMENTOS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55723"/>
                  </a:ext>
                </a:extLst>
              </a:tr>
              <a:tr h="369270">
                <a:tc>
                  <a:txBody>
                    <a:bodyPr/>
                    <a:lstStyle/>
                    <a:p>
                      <a:r>
                        <a:rPr lang="es-CO" dirty="0"/>
                        <a:t>POBLACIÓN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135569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9785B85D-2DDE-72C0-EB25-6E92F3C79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2" r="50000" b="69672"/>
          <a:stretch/>
        </p:blipFill>
        <p:spPr>
          <a:xfrm>
            <a:off x="13855" y="6099156"/>
            <a:ext cx="5126181" cy="7449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6D3104-DBA2-83FA-CEF4-40417F971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6103801"/>
            <a:ext cx="688907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9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3693DA5B-34EF-53A3-E2B4-3D1D38BA456B}"/>
              </a:ext>
            </a:extLst>
          </p:cNvPr>
          <p:cNvSpPr txBox="1">
            <a:spLocks/>
          </p:cNvSpPr>
          <p:nvPr/>
        </p:nvSpPr>
        <p:spPr>
          <a:xfrm>
            <a:off x="7051025" y="93602"/>
            <a:ext cx="480001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latin typeface="Century Gothic" panose="020B0502020202020204" pitchFamily="34" charset="0"/>
              </a:rPr>
              <a:t>RESULTADOS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4384742-2E28-88D8-C9FC-5124E4A7EB58}"/>
              </a:ext>
            </a:extLst>
          </p:cNvPr>
          <p:cNvGrpSpPr/>
          <p:nvPr/>
        </p:nvGrpSpPr>
        <p:grpSpPr>
          <a:xfrm>
            <a:off x="2729551" y="1873689"/>
            <a:ext cx="6564573" cy="3571354"/>
            <a:chOff x="8268474" y="808898"/>
            <a:chExt cx="2689883" cy="2065806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D289700-D15F-C20D-B3E5-6194333F7828}"/>
                </a:ext>
              </a:extLst>
            </p:cNvPr>
            <p:cNvSpPr/>
            <p:nvPr/>
          </p:nvSpPr>
          <p:spPr>
            <a:xfrm>
              <a:off x="8268474" y="808898"/>
              <a:ext cx="2689883" cy="2065806"/>
            </a:xfrm>
            <a:prstGeom prst="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61E51ED-AFBF-D89D-4E24-041ACA26FA32}"/>
                </a:ext>
              </a:extLst>
            </p:cNvPr>
            <p:cNvSpPr txBox="1"/>
            <p:nvPr/>
          </p:nvSpPr>
          <p:spPr>
            <a:xfrm>
              <a:off x="8268474" y="808898"/>
              <a:ext cx="2689883" cy="2065806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b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2000" kern="1200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6FD8B1D-5F1A-F88D-724A-17577728FFF1}"/>
              </a:ext>
            </a:extLst>
          </p:cNvPr>
          <p:cNvSpPr txBox="1"/>
          <p:nvPr/>
        </p:nvSpPr>
        <p:spPr>
          <a:xfrm>
            <a:off x="7218217" y="1163779"/>
            <a:ext cx="33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Century Gothic" panose="020B0502020202020204" pitchFamily="34" charset="0"/>
              </a:rPr>
              <a:t> (OBTENIDOS O ESPERADOS)</a:t>
            </a:r>
          </a:p>
          <a:p>
            <a:pPr algn="ctr"/>
            <a:endParaRPr lang="es-CO"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23FA72-631E-85FA-476B-90207CBE6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2" r="50000" b="69672"/>
          <a:stretch/>
        </p:blipFill>
        <p:spPr>
          <a:xfrm>
            <a:off x="13855" y="6099156"/>
            <a:ext cx="5126181" cy="7449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7A0EF9-0AF7-0548-3D98-652A3C84C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6103801"/>
            <a:ext cx="688907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7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88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Tema de Office</vt:lpstr>
      <vt:lpstr>TITULO DE LA PONENCIA:</vt:lpstr>
      <vt:lpstr>PowerPoint Presentation</vt:lpstr>
      <vt:lpstr>INTRODUCCIÓN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PONENCIA:</dc:title>
  <dc:creator>Beatriz Paola Mallarino Beleño</dc:creator>
  <cp:lastModifiedBy>JENNY MERCEDES ROJAS MUNOZ</cp:lastModifiedBy>
  <cp:revision>8</cp:revision>
  <dcterms:created xsi:type="dcterms:W3CDTF">2023-06-24T02:07:13Z</dcterms:created>
  <dcterms:modified xsi:type="dcterms:W3CDTF">2023-09-01T16:14:31Z</dcterms:modified>
</cp:coreProperties>
</file>